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307" r:id="rId2"/>
    <p:sldId id="310" r:id="rId3"/>
    <p:sldId id="312" r:id="rId4"/>
    <p:sldId id="313" r:id="rId5"/>
    <p:sldId id="314" r:id="rId6"/>
  </p:sldIdLst>
  <p:sldSz cx="12192000" cy="6858000"/>
  <p:notesSz cx="6797675" cy="987266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1376DA6-61FA-41BC-848E-8D6053009ED1}">
          <p14:sldIdLst>
            <p14:sldId id="307"/>
            <p14:sldId id="310"/>
            <p14:sldId id="312"/>
            <p14:sldId id="313"/>
            <p14:sldId id="314"/>
          </p14:sldIdLst>
        </p14:section>
        <p14:section name="Раздел без заголовка" id="{6C0C27B2-22A0-44B2-8359-B1FC4EF2BE3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tkach@G17.local" initials="d" lastIdx="5" clrIdx="0">
    <p:extLst>
      <p:ext uri="{19B8F6BF-5375-455C-9EA6-DF929625EA0E}">
        <p15:presenceInfo xmlns:p15="http://schemas.microsoft.com/office/powerpoint/2012/main" userId="S-1-5-21-3297750701-281550032-3561667941-11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391" autoAdjust="0"/>
  </p:normalViewPr>
  <p:slideViewPr>
    <p:cSldViewPr snapToGrid="0">
      <p:cViewPr>
        <p:scale>
          <a:sx n="50" d="100"/>
          <a:sy n="50" d="100"/>
        </p:scale>
        <p:origin x="1195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2CD63-9D91-4ED6-A2F7-9DFF828D628B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77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FD4E2-3C1E-414E-B2D6-232FD401E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8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Площадка обмена знаниями и опытом</a:t>
            </a:r>
          </a:p>
          <a:p>
            <a:r>
              <a:rPr lang="ru-RU" dirty="0"/>
              <a:t>Непосредственное общение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FD4E2-3C1E-414E-B2D6-232FD401E5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61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Доцентом становится каждый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FD4E2-3C1E-414E-B2D6-232FD401E5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66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Стандарты</a:t>
            </a:r>
          </a:p>
          <a:p>
            <a:r>
              <a:rPr lang="ru-RU" dirty="0"/>
              <a:t>Технологии</a:t>
            </a:r>
          </a:p>
          <a:p>
            <a:r>
              <a:rPr lang="ru-RU" dirty="0"/>
              <a:t>Тенденции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FD4E2-3C1E-414E-B2D6-232FD401E5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62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разговариваем с монтажником языком чертежей.</a:t>
            </a:r>
          </a:p>
          <a:p>
            <a:r>
              <a:rPr lang="ru-RU" dirty="0"/>
              <a:t>Качественно подготовленная техническая документация означает качественно реализованный проект.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FD4E2-3C1E-414E-B2D6-232FD401E5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79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База знаний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FD4E2-3C1E-414E-B2D6-232FD401E5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9E8C4-3642-43CE-9B46-EF9733536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A7CA5F0-0633-46EE-98A7-9A5DC9615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DE4E37-4499-4EC3-95A6-3E806802E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1A88-EBBD-40C6-A3AF-F06E7F236625}" type="datetimeFigureOut">
              <a:rPr lang="de-CH" smtClean="0"/>
              <a:t>11.04.2019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583D31-A912-4D5F-AA4A-FF865870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3FA672-11A1-4935-A149-D8E61177E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5224-9FA1-4F67-866C-8D24DF1D17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8746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40D033-4EA7-4AF2-985E-8C5B208C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A0840A-6FFE-40FC-9BE4-734F81780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599B12-716C-4F1A-821A-7674A6B2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1A88-EBBD-40C6-A3AF-F06E7F236625}" type="datetimeFigureOut">
              <a:rPr lang="de-CH" smtClean="0"/>
              <a:t>11.04.2019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7AA0E1-D573-420C-AE17-EE054677F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967E7D-30D2-4839-8D24-D9FAD0AA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5224-9FA1-4F67-866C-8D24DF1D17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090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CED450E-C46E-4A1C-9648-91B45B7F2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BBC00DC-A892-44BD-8E6D-958673664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61C31F-0C6E-4606-A2C5-E6B5AF44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1A88-EBBD-40C6-A3AF-F06E7F236625}" type="datetimeFigureOut">
              <a:rPr lang="de-CH" smtClean="0"/>
              <a:t>11.04.2019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84731C-4AF2-4923-9204-253210520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EAEE2B-A160-4817-9755-F155E640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5224-9FA1-4F67-866C-8D24DF1D17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34664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22E23-684D-4A6E-8D23-7B0C5742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692928-AEE4-40E8-BF80-5887A1353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C1AC53-0010-4A4F-A1BE-5F2DDB6BA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1A88-EBBD-40C6-A3AF-F06E7F236625}" type="datetimeFigureOut">
              <a:rPr lang="de-CH" smtClean="0"/>
              <a:t>11.04.2019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E5760A-B373-4AEB-A925-0B85CF5EE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AB037E-A352-41F4-8261-B43B80C5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5224-9FA1-4F67-866C-8D24DF1D17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19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D426C5-0DE8-4979-A888-3E552F7C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26CFB1-8EE2-4C2E-9704-98C9FCDC4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ECC20A-6B8B-420C-9880-9B992A1B5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1A88-EBBD-40C6-A3AF-F06E7F236625}" type="datetimeFigureOut">
              <a:rPr lang="de-CH" smtClean="0"/>
              <a:t>11.04.2019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828A26-1902-46ED-94FD-6BF9537A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D6AA6A-1680-4F02-BCF2-DF6F3D53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5224-9FA1-4F67-866C-8D24DF1D17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6538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A84AB-FF7D-4927-B1ED-3D68307E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0B58CE-8493-4E13-8C71-5E604CFD0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E09241-04D7-48BD-ADED-9860EE1F7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7BE8368-7BB6-41B8-B134-A3F3C488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1A88-EBBD-40C6-A3AF-F06E7F236625}" type="datetimeFigureOut">
              <a:rPr lang="de-CH" smtClean="0"/>
              <a:t>11.04.2019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D9FB91-E2B5-4CE9-B7B7-AF6CF2310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AEAC299-DB06-4192-8B82-8A026712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5224-9FA1-4F67-866C-8D24DF1D17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4168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9DAE6C-4B32-4D97-9AEB-7DC97F155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F151BC-9221-4C36-A912-909157548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EB6925-E2F1-482E-B4F6-46620E67C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0153517-4B28-4FD9-AC58-F3BBAADF7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404A0B1-E4ED-4BCE-AEAF-690F97E21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66E1F5B-86CB-4CB5-A061-4920FD038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1A88-EBBD-40C6-A3AF-F06E7F236625}" type="datetimeFigureOut">
              <a:rPr lang="de-CH" smtClean="0"/>
              <a:t>11.04.2019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96F5CE0-3598-40F9-9ECF-7529B55CA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9F9FE2D-726B-419B-AEA4-B62C8CAF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5224-9FA1-4F67-866C-8D24DF1D17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395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D8EFC3-B0BB-4D8E-B157-73CB9FB5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945C0E8-7F26-485A-87B1-F900AA4EB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1A88-EBBD-40C6-A3AF-F06E7F236625}" type="datetimeFigureOut">
              <a:rPr lang="de-CH" smtClean="0"/>
              <a:t>11.04.2019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9D66A9-50B6-4D0A-B8E8-F5EC3D708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EB19C9-C406-4C14-B6EA-E7DA22A7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5224-9FA1-4F67-866C-8D24DF1D17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2273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1B060BB-84ED-43C2-8178-D26C34E7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1A88-EBBD-40C6-A3AF-F06E7F236625}" type="datetimeFigureOut">
              <a:rPr lang="de-CH" smtClean="0"/>
              <a:t>11.04.2019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3129F24-F29D-40C8-97F4-A2B0D3E39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482789-4712-40D8-9D39-FEB281BBA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5224-9FA1-4F67-866C-8D24DF1D17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0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5E8428-8148-4301-B586-387172A1C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BF1C5C-70B3-4708-8F05-6156A16FD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D655DF-AD37-457C-9B89-5FC5ED65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274C2B-BF06-4227-895B-9EE8DF4C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1A88-EBBD-40C6-A3AF-F06E7F236625}" type="datetimeFigureOut">
              <a:rPr lang="de-CH" smtClean="0"/>
              <a:t>11.04.2019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233F95-40B2-4BAF-92C0-C8C56FBC8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5A96AC-D801-4C87-BD07-4C3AE97C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5224-9FA1-4F67-866C-8D24DF1D17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6598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1D482-7D9D-4CB5-BFE4-97CA86CD2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04784EF-6E41-4117-906B-D54D09EAA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596A30-ECE7-445A-826A-42D833E27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4CFD1D-035E-4480-9345-5A573038C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61A88-EBBD-40C6-A3AF-F06E7F236625}" type="datetimeFigureOut">
              <a:rPr lang="de-CH" smtClean="0"/>
              <a:t>11.04.2019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9DF9A0-64BD-49A2-909A-8B0FAE4B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A9F8DD-F7AA-4E3E-A182-71AF04782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05224-9FA1-4F67-866C-8D24DF1D17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066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4F10A17-2FC7-4CE6-B59D-A91FFDFAB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70C15B-458D-48F0-99B6-9C77F35AD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71478B-D213-4B01-8E01-EE5830F01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61A88-EBBD-40C6-A3AF-F06E7F236625}" type="datetimeFigureOut">
              <a:rPr lang="de-CH" smtClean="0"/>
              <a:t>11.04.2019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55B98F-D375-4814-A4E9-6843F2EB3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09C5D8-0F46-4871-8D48-3986DA9DF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05224-9FA1-4F67-866C-8D24DF1D17B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476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s://www.yammer.com/hhm.ch/topics/36770218" TargetMode="External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https://www.yammer.com/hhm.ch/topics/36770218" TargetMode="External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www.yammer.com/hhm.ch/topics/36770218" TargetMode="Externa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https://www.yammer.com/hhm.ch/topics/36770218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https://www.yammer.com/hhm.ch/topics/36770218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AB3E0EF-1521-4C62-801A-6B49CC64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878"/>
            <a:ext cx="10515600" cy="1225136"/>
          </a:xfrm>
        </p:spPr>
        <p:txBody>
          <a:bodyPr>
            <a:normAutofit/>
          </a:bodyPr>
          <a:lstStyle/>
          <a:p>
            <a:r>
              <a:rPr lang="de-CH" sz="3200" u="sng" dirty="0"/>
              <a:t>Rückblick und Ausblick Schulung 2019				Denis</a:t>
            </a:r>
          </a:p>
        </p:txBody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DEFD2014-7535-4EF2-808F-F045749C8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E2ABFA-511A-4025-BAE6-B78013463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de-CH" sz="20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HHM One</a:t>
            </a:r>
            <a:r>
              <a:rPr lang="en-US" sz="4000" dirty="0">
                <a:solidFill>
                  <a:srgbClr val="FFFFFF"/>
                </a:solidFill>
              </a:rPr>
              <a:t> </a:t>
            </a:r>
            <a:r>
              <a:rPr lang="en-US" sz="4000" b="1" dirty="0">
                <a:solidFill>
                  <a:srgbClr val="FFFFFF"/>
                </a:solidFill>
                <a:hlinkClick r:id="rId3"/>
              </a:rPr>
              <a:t>#academy</a:t>
            </a:r>
            <a:endParaRPr lang="en-US" sz="4000" b="1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CH" sz="2000" dirty="0">
              <a:solidFill>
                <a:srgbClr val="FFFFFF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15F517-DADF-48E3-B490-635820D615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29"/>
          <a:stretch/>
        </p:blipFill>
        <p:spPr>
          <a:xfrm>
            <a:off x="6587330" y="1691641"/>
            <a:ext cx="4004406" cy="2500885"/>
          </a:xfrm>
          <a:custGeom>
            <a:avLst/>
            <a:gdLst>
              <a:gd name="connsiteX0" fmla="*/ 1158807 w 4004406"/>
              <a:gd name="connsiteY0" fmla="*/ 0 h 2500885"/>
              <a:gd name="connsiteX1" fmla="*/ 4004406 w 4004406"/>
              <a:gd name="connsiteY1" fmla="*/ 0 h 2500885"/>
              <a:gd name="connsiteX2" fmla="*/ 2845598 w 4004406"/>
              <a:gd name="connsiteY2" fmla="*/ 2500885 h 2500885"/>
              <a:gd name="connsiteX3" fmla="*/ 0 w 4004406"/>
              <a:gd name="connsiteY3" fmla="*/ 2500885 h 250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4406" h="2500885">
                <a:moveTo>
                  <a:pt x="1158807" y="0"/>
                </a:moveTo>
                <a:lnTo>
                  <a:pt x="4004406" y="0"/>
                </a:lnTo>
                <a:lnTo>
                  <a:pt x="2845598" y="2500885"/>
                </a:lnTo>
                <a:lnTo>
                  <a:pt x="0" y="2500885"/>
                </a:lnTo>
                <a:close/>
              </a:path>
            </a:pathLst>
          </a:cu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22D16B-A28F-4739-95AB-41EF5104AA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4" r="2" b="7393"/>
          <a:stretch/>
        </p:blipFill>
        <p:spPr>
          <a:xfrm>
            <a:off x="7823674" y="4357117"/>
            <a:ext cx="4368327" cy="2500884"/>
          </a:xfrm>
          <a:custGeom>
            <a:avLst/>
            <a:gdLst>
              <a:gd name="connsiteX0" fmla="*/ 1717230 w 4368327"/>
              <a:gd name="connsiteY0" fmla="*/ 0 h 2500884"/>
              <a:gd name="connsiteX1" fmla="*/ 4368327 w 4368327"/>
              <a:gd name="connsiteY1" fmla="*/ 0 h 2500884"/>
              <a:gd name="connsiteX2" fmla="*/ 4368327 w 4368327"/>
              <a:gd name="connsiteY2" fmla="*/ 2500884 h 2500884"/>
              <a:gd name="connsiteX3" fmla="*/ 0 w 4368327"/>
              <a:gd name="connsiteY3" fmla="*/ 2500884 h 2500884"/>
              <a:gd name="connsiteX4" fmla="*/ 0 w 4368327"/>
              <a:gd name="connsiteY4" fmla="*/ 2500883 h 2500884"/>
              <a:gd name="connsiteX5" fmla="*/ 552186 w 4368327"/>
              <a:gd name="connsiteY5" fmla="*/ 2500883 h 2500884"/>
              <a:gd name="connsiteX6" fmla="*/ 558423 w 4368327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8327" h="2500884">
                <a:moveTo>
                  <a:pt x="1717230" y="0"/>
                </a:moveTo>
                <a:lnTo>
                  <a:pt x="4368327" y="0"/>
                </a:lnTo>
                <a:lnTo>
                  <a:pt x="4368327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FDDA6A-781A-4F1C-BE9A-6DE1FEED16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1" b="17048"/>
          <a:stretch/>
        </p:blipFill>
        <p:spPr>
          <a:xfrm>
            <a:off x="4791075" y="4357117"/>
            <a:ext cx="4570758" cy="2500884"/>
          </a:xfrm>
          <a:custGeom>
            <a:avLst/>
            <a:gdLst>
              <a:gd name="connsiteX0" fmla="*/ 1717230 w 4570758"/>
              <a:gd name="connsiteY0" fmla="*/ 0 h 2500884"/>
              <a:gd name="connsiteX1" fmla="*/ 4570758 w 4570758"/>
              <a:gd name="connsiteY1" fmla="*/ 0 h 2500884"/>
              <a:gd name="connsiteX2" fmla="*/ 3411951 w 4570758"/>
              <a:gd name="connsiteY2" fmla="*/ 2500884 h 2500884"/>
              <a:gd name="connsiteX3" fmla="*/ 3405728 w 4570758"/>
              <a:gd name="connsiteY3" fmla="*/ 2500884 h 2500884"/>
              <a:gd name="connsiteX4" fmla="*/ 2215937 w 4570758"/>
              <a:gd name="connsiteY4" fmla="*/ 2500884 h 2500884"/>
              <a:gd name="connsiteX5" fmla="*/ 565892 w 4570758"/>
              <a:gd name="connsiteY5" fmla="*/ 2500884 h 2500884"/>
              <a:gd name="connsiteX6" fmla="*/ 0 w 4570758"/>
              <a:gd name="connsiteY6" fmla="*/ 2500884 h 2500884"/>
              <a:gd name="connsiteX7" fmla="*/ 0 w 4570758"/>
              <a:gd name="connsiteY7" fmla="*/ 2500883 h 2500884"/>
              <a:gd name="connsiteX8" fmla="*/ 552186 w 4570758"/>
              <a:gd name="connsiteY8" fmla="*/ 2500883 h 2500884"/>
              <a:gd name="connsiteX9" fmla="*/ 558423 w 4570758"/>
              <a:gd name="connsiteY9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0758" h="2500884">
                <a:moveTo>
                  <a:pt x="1717230" y="0"/>
                </a:moveTo>
                <a:lnTo>
                  <a:pt x="4570758" y="0"/>
                </a:lnTo>
                <a:lnTo>
                  <a:pt x="3411951" y="2500884"/>
                </a:lnTo>
                <a:lnTo>
                  <a:pt x="3405728" y="2500884"/>
                </a:lnTo>
                <a:lnTo>
                  <a:pt x="2215937" y="2500884"/>
                </a:lnTo>
                <a:lnTo>
                  <a:pt x="565892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BFA186-3C34-400A-90A9-191EE220A9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86" y="201635"/>
            <a:ext cx="2021633" cy="44959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DF4BCE-4814-4817-9B43-00005310AB2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10" b="-5"/>
          <a:stretch/>
        </p:blipFill>
        <p:spPr>
          <a:xfrm>
            <a:off x="9597231" y="1691164"/>
            <a:ext cx="2594769" cy="2501837"/>
          </a:xfrm>
          <a:custGeom>
            <a:avLst/>
            <a:gdLst>
              <a:gd name="connsiteX0" fmla="*/ 1159248 w 2594769"/>
              <a:gd name="connsiteY0" fmla="*/ 0 h 2501837"/>
              <a:gd name="connsiteX1" fmla="*/ 2594769 w 2594769"/>
              <a:gd name="connsiteY1" fmla="*/ 0 h 2501837"/>
              <a:gd name="connsiteX2" fmla="*/ 2594769 w 2594769"/>
              <a:gd name="connsiteY2" fmla="*/ 2501837 h 2501837"/>
              <a:gd name="connsiteX3" fmla="*/ 0 w 2594769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769" h="2501837">
                <a:moveTo>
                  <a:pt x="1159248" y="0"/>
                </a:moveTo>
                <a:lnTo>
                  <a:pt x="2594769" y="0"/>
                </a:lnTo>
                <a:lnTo>
                  <a:pt x="2594769" y="2501837"/>
                </a:lnTo>
                <a:lnTo>
                  <a:pt x="0" y="25018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749828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AB3E0EF-1521-4C62-801A-6B49CC64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3766"/>
            <a:ext cx="10515600" cy="1225136"/>
          </a:xfrm>
        </p:spPr>
        <p:txBody>
          <a:bodyPr>
            <a:normAutofit/>
          </a:bodyPr>
          <a:lstStyle/>
          <a:p>
            <a:r>
              <a:rPr lang="de-CH" sz="3200" u="sng" dirty="0"/>
              <a:t>Rückblick und Ausblick Schulung 2019				Denis</a:t>
            </a:r>
          </a:p>
        </p:txBody>
      </p:sp>
      <p:sp>
        <p:nvSpPr>
          <p:cNvPr id="22" name="Freeform 37">
            <a:extLst>
              <a:ext uri="{FF2B5EF4-FFF2-40B4-BE49-F238E27FC236}">
                <a16:creationId xmlns:a16="http://schemas.microsoft.com/office/drawing/2014/main" id="{DEFD2014-7535-4EF2-808F-F045749C8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E2ABFA-511A-4025-BAE6-B78013463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de-CH" sz="20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r>
              <a:rPr lang="en-US" sz="4000" b="1" dirty="0" err="1">
                <a:solidFill>
                  <a:srgbClr val="FFFFFF"/>
                </a:solidFill>
              </a:rPr>
              <a:t>Dozenten</a:t>
            </a:r>
            <a:r>
              <a:rPr lang="en-US" sz="4000" dirty="0">
                <a:solidFill>
                  <a:srgbClr val="FFFFFF"/>
                </a:solidFill>
              </a:rPr>
              <a:t> </a:t>
            </a:r>
            <a:r>
              <a:rPr lang="en-US" sz="4000" b="1" dirty="0">
                <a:solidFill>
                  <a:srgbClr val="FFFFFF"/>
                </a:solidFill>
                <a:hlinkClick r:id="rId3"/>
              </a:rPr>
              <a:t>#academy</a:t>
            </a:r>
            <a:endParaRPr lang="en-US" sz="4000" b="1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de-CH" sz="2000" dirty="0">
              <a:solidFill>
                <a:srgbClr val="FFFFFF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72D2CD0-E2E4-45D4-ABF5-AD403BC30E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1" r="3" b="14654"/>
          <a:stretch/>
        </p:blipFill>
        <p:spPr>
          <a:xfrm>
            <a:off x="6587330" y="1691641"/>
            <a:ext cx="4004406" cy="2500885"/>
          </a:xfrm>
          <a:custGeom>
            <a:avLst/>
            <a:gdLst>
              <a:gd name="connsiteX0" fmla="*/ 1158807 w 4004406"/>
              <a:gd name="connsiteY0" fmla="*/ 0 h 2500885"/>
              <a:gd name="connsiteX1" fmla="*/ 4004406 w 4004406"/>
              <a:gd name="connsiteY1" fmla="*/ 0 h 2500885"/>
              <a:gd name="connsiteX2" fmla="*/ 2845598 w 4004406"/>
              <a:gd name="connsiteY2" fmla="*/ 2500885 h 2500885"/>
              <a:gd name="connsiteX3" fmla="*/ 0 w 4004406"/>
              <a:gd name="connsiteY3" fmla="*/ 2500885 h 250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4406" h="2500885">
                <a:moveTo>
                  <a:pt x="1158807" y="0"/>
                </a:moveTo>
                <a:lnTo>
                  <a:pt x="4004406" y="0"/>
                </a:lnTo>
                <a:lnTo>
                  <a:pt x="2845598" y="2500885"/>
                </a:lnTo>
                <a:lnTo>
                  <a:pt x="0" y="2500885"/>
                </a:lnTo>
                <a:close/>
              </a:path>
            </a:pathLst>
          </a:cu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35E5DEA-351D-4B1A-9A9C-8CC76D64F6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13147" b="16257"/>
          <a:stretch/>
        </p:blipFill>
        <p:spPr>
          <a:xfrm>
            <a:off x="9597231" y="1691164"/>
            <a:ext cx="2594769" cy="2501837"/>
          </a:xfrm>
          <a:custGeom>
            <a:avLst/>
            <a:gdLst>
              <a:gd name="connsiteX0" fmla="*/ 1159248 w 2594769"/>
              <a:gd name="connsiteY0" fmla="*/ 0 h 2501837"/>
              <a:gd name="connsiteX1" fmla="*/ 2594769 w 2594769"/>
              <a:gd name="connsiteY1" fmla="*/ 0 h 2501837"/>
              <a:gd name="connsiteX2" fmla="*/ 2594769 w 2594769"/>
              <a:gd name="connsiteY2" fmla="*/ 2501837 h 2501837"/>
              <a:gd name="connsiteX3" fmla="*/ 0 w 2594769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769" h="2501837">
                <a:moveTo>
                  <a:pt x="1159248" y="0"/>
                </a:moveTo>
                <a:lnTo>
                  <a:pt x="2594769" y="0"/>
                </a:lnTo>
                <a:lnTo>
                  <a:pt x="2594769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1C04FC-9EAB-4C14-B3EC-76F748BAAB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86" t="15204" r="11786" b="27546"/>
          <a:stretch/>
        </p:blipFill>
        <p:spPr>
          <a:xfrm>
            <a:off x="7823674" y="4357117"/>
            <a:ext cx="4368327" cy="2500884"/>
          </a:xfrm>
          <a:custGeom>
            <a:avLst/>
            <a:gdLst>
              <a:gd name="connsiteX0" fmla="*/ 1717230 w 4368327"/>
              <a:gd name="connsiteY0" fmla="*/ 0 h 2500884"/>
              <a:gd name="connsiteX1" fmla="*/ 4368327 w 4368327"/>
              <a:gd name="connsiteY1" fmla="*/ 0 h 2500884"/>
              <a:gd name="connsiteX2" fmla="*/ 4368327 w 4368327"/>
              <a:gd name="connsiteY2" fmla="*/ 2500884 h 2500884"/>
              <a:gd name="connsiteX3" fmla="*/ 0 w 4368327"/>
              <a:gd name="connsiteY3" fmla="*/ 2500884 h 2500884"/>
              <a:gd name="connsiteX4" fmla="*/ 0 w 4368327"/>
              <a:gd name="connsiteY4" fmla="*/ 2500883 h 2500884"/>
              <a:gd name="connsiteX5" fmla="*/ 552186 w 4368327"/>
              <a:gd name="connsiteY5" fmla="*/ 2500883 h 2500884"/>
              <a:gd name="connsiteX6" fmla="*/ 558423 w 4368327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8327" h="2500884">
                <a:moveTo>
                  <a:pt x="1717230" y="0"/>
                </a:moveTo>
                <a:lnTo>
                  <a:pt x="4368327" y="0"/>
                </a:lnTo>
                <a:lnTo>
                  <a:pt x="4368327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930D5DB-A6A1-4CEE-A37D-D3CE84CD046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28" t="2751" r="1015" b="35741"/>
          <a:stretch/>
        </p:blipFill>
        <p:spPr>
          <a:xfrm>
            <a:off x="4791075" y="4357117"/>
            <a:ext cx="4570758" cy="2500884"/>
          </a:xfrm>
          <a:custGeom>
            <a:avLst/>
            <a:gdLst>
              <a:gd name="connsiteX0" fmla="*/ 1717230 w 4570758"/>
              <a:gd name="connsiteY0" fmla="*/ 0 h 2500884"/>
              <a:gd name="connsiteX1" fmla="*/ 4570758 w 4570758"/>
              <a:gd name="connsiteY1" fmla="*/ 0 h 2500884"/>
              <a:gd name="connsiteX2" fmla="*/ 3411951 w 4570758"/>
              <a:gd name="connsiteY2" fmla="*/ 2500884 h 2500884"/>
              <a:gd name="connsiteX3" fmla="*/ 3405728 w 4570758"/>
              <a:gd name="connsiteY3" fmla="*/ 2500884 h 2500884"/>
              <a:gd name="connsiteX4" fmla="*/ 2215937 w 4570758"/>
              <a:gd name="connsiteY4" fmla="*/ 2500884 h 2500884"/>
              <a:gd name="connsiteX5" fmla="*/ 565892 w 4570758"/>
              <a:gd name="connsiteY5" fmla="*/ 2500884 h 2500884"/>
              <a:gd name="connsiteX6" fmla="*/ 0 w 4570758"/>
              <a:gd name="connsiteY6" fmla="*/ 2500884 h 2500884"/>
              <a:gd name="connsiteX7" fmla="*/ 0 w 4570758"/>
              <a:gd name="connsiteY7" fmla="*/ 2500883 h 2500884"/>
              <a:gd name="connsiteX8" fmla="*/ 552186 w 4570758"/>
              <a:gd name="connsiteY8" fmla="*/ 2500883 h 2500884"/>
              <a:gd name="connsiteX9" fmla="*/ 558423 w 4570758"/>
              <a:gd name="connsiteY9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0758" h="2500884">
                <a:moveTo>
                  <a:pt x="1717230" y="0"/>
                </a:moveTo>
                <a:lnTo>
                  <a:pt x="4570758" y="0"/>
                </a:lnTo>
                <a:lnTo>
                  <a:pt x="3411951" y="2500884"/>
                </a:lnTo>
                <a:lnTo>
                  <a:pt x="3405728" y="2500884"/>
                </a:lnTo>
                <a:lnTo>
                  <a:pt x="2215937" y="2500884"/>
                </a:lnTo>
                <a:lnTo>
                  <a:pt x="565892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BFA186-3C34-400A-90A9-191EE220A9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86" y="201635"/>
            <a:ext cx="2021633" cy="44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9366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37">
            <a:extLst>
              <a:ext uri="{FF2B5EF4-FFF2-40B4-BE49-F238E27FC236}">
                <a16:creationId xmlns:a16="http://schemas.microsoft.com/office/drawing/2014/main" id="{7E6CA27E-BEE7-49F6-9FBE-99A7492AE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82A3A4-14FD-4B6E-8C26-368E9FDE5D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9" r="2" b="6484"/>
          <a:stretch/>
        </p:blipFill>
        <p:spPr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AAB3E0EF-1521-4C62-801A-6B49CC64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sz="3200" u="sng" dirty="0"/>
              <a:t>Rückblick und Ausblick Schulung 2019				Denis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13F0528-FDBB-4F5E-9C57-18CAFE7C5A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2" b="21460"/>
          <a:stretch/>
        </p:blipFill>
        <p:spPr>
          <a:xfrm>
            <a:off x="4791075" y="4357117"/>
            <a:ext cx="4570758" cy="2500884"/>
          </a:xfrm>
          <a:custGeom>
            <a:avLst/>
            <a:gdLst>
              <a:gd name="connsiteX0" fmla="*/ 1717230 w 4570758"/>
              <a:gd name="connsiteY0" fmla="*/ 0 h 2500884"/>
              <a:gd name="connsiteX1" fmla="*/ 4570758 w 4570758"/>
              <a:gd name="connsiteY1" fmla="*/ 0 h 2500884"/>
              <a:gd name="connsiteX2" fmla="*/ 3411951 w 4570758"/>
              <a:gd name="connsiteY2" fmla="*/ 2500884 h 2500884"/>
              <a:gd name="connsiteX3" fmla="*/ 3405728 w 4570758"/>
              <a:gd name="connsiteY3" fmla="*/ 2500884 h 2500884"/>
              <a:gd name="connsiteX4" fmla="*/ 2215937 w 4570758"/>
              <a:gd name="connsiteY4" fmla="*/ 2500884 h 2500884"/>
              <a:gd name="connsiteX5" fmla="*/ 565892 w 4570758"/>
              <a:gd name="connsiteY5" fmla="*/ 2500884 h 2500884"/>
              <a:gd name="connsiteX6" fmla="*/ 0 w 4570758"/>
              <a:gd name="connsiteY6" fmla="*/ 2500884 h 2500884"/>
              <a:gd name="connsiteX7" fmla="*/ 0 w 4570758"/>
              <a:gd name="connsiteY7" fmla="*/ 2500883 h 2500884"/>
              <a:gd name="connsiteX8" fmla="*/ 552186 w 4570758"/>
              <a:gd name="connsiteY8" fmla="*/ 2500883 h 2500884"/>
              <a:gd name="connsiteX9" fmla="*/ 558423 w 4570758"/>
              <a:gd name="connsiteY9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0758" h="2500884">
                <a:moveTo>
                  <a:pt x="1717230" y="0"/>
                </a:moveTo>
                <a:lnTo>
                  <a:pt x="4570758" y="0"/>
                </a:lnTo>
                <a:lnTo>
                  <a:pt x="3411951" y="2500884"/>
                </a:lnTo>
                <a:lnTo>
                  <a:pt x="3405728" y="2500884"/>
                </a:lnTo>
                <a:lnTo>
                  <a:pt x="2215937" y="2500884"/>
                </a:lnTo>
                <a:lnTo>
                  <a:pt x="565892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E2ABFA-511A-4025-BAE6-B78013463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de-CH" sz="20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r>
              <a:rPr lang="en-US" sz="4000" b="1" dirty="0">
                <a:solidFill>
                  <a:srgbClr val="FFFFFF"/>
                </a:solidFill>
              </a:rPr>
              <a:t>Agenda</a:t>
            </a:r>
            <a:r>
              <a:rPr lang="en-US" sz="4000" dirty="0">
                <a:solidFill>
                  <a:srgbClr val="FFFFFF"/>
                </a:solidFill>
              </a:rPr>
              <a:t> </a:t>
            </a:r>
            <a:r>
              <a:rPr lang="en-US" sz="4000" b="1" dirty="0">
                <a:solidFill>
                  <a:srgbClr val="FFFFFF"/>
                </a:solidFill>
                <a:hlinkClick r:id="rId5"/>
              </a:rPr>
              <a:t>#academy</a:t>
            </a:r>
            <a:endParaRPr lang="en-US" sz="4000" b="1" dirty="0">
              <a:solidFill>
                <a:srgbClr val="FFFFFF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6C535F6-0CFC-4DB5-9A79-E793C0FD29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86" t="6189" r="2" b="5066"/>
          <a:stretch/>
        </p:blipFill>
        <p:spPr>
          <a:xfrm>
            <a:off x="7823674" y="4357117"/>
            <a:ext cx="4368327" cy="2500884"/>
          </a:xfrm>
          <a:custGeom>
            <a:avLst/>
            <a:gdLst>
              <a:gd name="connsiteX0" fmla="*/ 1717230 w 4368327"/>
              <a:gd name="connsiteY0" fmla="*/ 0 h 2500884"/>
              <a:gd name="connsiteX1" fmla="*/ 4368327 w 4368327"/>
              <a:gd name="connsiteY1" fmla="*/ 0 h 2500884"/>
              <a:gd name="connsiteX2" fmla="*/ 4368327 w 4368327"/>
              <a:gd name="connsiteY2" fmla="*/ 2500884 h 2500884"/>
              <a:gd name="connsiteX3" fmla="*/ 0 w 4368327"/>
              <a:gd name="connsiteY3" fmla="*/ 2500884 h 2500884"/>
              <a:gd name="connsiteX4" fmla="*/ 0 w 4368327"/>
              <a:gd name="connsiteY4" fmla="*/ 2500883 h 2500884"/>
              <a:gd name="connsiteX5" fmla="*/ 552186 w 4368327"/>
              <a:gd name="connsiteY5" fmla="*/ 2500883 h 2500884"/>
              <a:gd name="connsiteX6" fmla="*/ 558423 w 4368327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8327" h="2500884">
                <a:moveTo>
                  <a:pt x="1717230" y="0"/>
                </a:moveTo>
                <a:lnTo>
                  <a:pt x="4368327" y="0"/>
                </a:lnTo>
                <a:lnTo>
                  <a:pt x="4368327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BFA186-3C34-400A-90A9-191EE220A9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86" y="201635"/>
            <a:ext cx="2021633" cy="44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0981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AB3E0EF-1521-4C62-801A-6B49CC64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3766"/>
            <a:ext cx="10515600" cy="1225136"/>
          </a:xfrm>
        </p:spPr>
        <p:txBody>
          <a:bodyPr>
            <a:normAutofit/>
          </a:bodyPr>
          <a:lstStyle/>
          <a:p>
            <a:r>
              <a:rPr lang="de-CH" sz="3200" u="sng" dirty="0"/>
              <a:t>Rückblick und Ausblick Schulung 2019				Denis</a:t>
            </a:r>
          </a:p>
        </p:txBody>
      </p:sp>
      <p:sp>
        <p:nvSpPr>
          <p:cNvPr id="32" name="Freeform 37">
            <a:extLst>
              <a:ext uri="{FF2B5EF4-FFF2-40B4-BE49-F238E27FC236}">
                <a16:creationId xmlns:a16="http://schemas.microsoft.com/office/drawing/2014/main" id="{DEFD2014-7535-4EF2-808F-F045749C8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E2ABFA-511A-4025-BAE6-B78013463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de-CH" sz="20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r>
              <a:rPr lang="en-US" sz="4000" b="1" dirty="0">
                <a:solidFill>
                  <a:srgbClr val="FFFFFF"/>
                </a:solidFill>
              </a:rPr>
              <a:t>SMART</a:t>
            </a:r>
            <a:r>
              <a:rPr lang="en-US" sz="4000" dirty="0">
                <a:solidFill>
                  <a:srgbClr val="FFFFFF"/>
                </a:solidFill>
              </a:rPr>
              <a:t> </a:t>
            </a:r>
            <a:r>
              <a:rPr lang="en-US" sz="4000" b="1" dirty="0">
                <a:solidFill>
                  <a:srgbClr val="FFFFFF"/>
                </a:solidFill>
                <a:hlinkClick r:id="rId3"/>
              </a:rPr>
              <a:t>#academy</a:t>
            </a:r>
            <a:endParaRPr lang="en-US" sz="4000" b="1" dirty="0">
              <a:solidFill>
                <a:srgbClr val="FFFFFF"/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B0AEE84-30E4-4C68-A6B1-A5A80FAA2D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" t="9964" r="3452" b="380"/>
          <a:stretch/>
        </p:blipFill>
        <p:spPr>
          <a:xfrm>
            <a:off x="6587330" y="1691641"/>
            <a:ext cx="4004406" cy="2500885"/>
          </a:xfrm>
          <a:custGeom>
            <a:avLst/>
            <a:gdLst>
              <a:gd name="connsiteX0" fmla="*/ 1158807 w 4004406"/>
              <a:gd name="connsiteY0" fmla="*/ 0 h 2500885"/>
              <a:gd name="connsiteX1" fmla="*/ 4004406 w 4004406"/>
              <a:gd name="connsiteY1" fmla="*/ 0 h 2500885"/>
              <a:gd name="connsiteX2" fmla="*/ 2845598 w 4004406"/>
              <a:gd name="connsiteY2" fmla="*/ 2500885 h 2500885"/>
              <a:gd name="connsiteX3" fmla="*/ 0 w 4004406"/>
              <a:gd name="connsiteY3" fmla="*/ 2500885 h 250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4406" h="2500885">
                <a:moveTo>
                  <a:pt x="1158807" y="0"/>
                </a:moveTo>
                <a:lnTo>
                  <a:pt x="4004406" y="0"/>
                </a:lnTo>
                <a:lnTo>
                  <a:pt x="2845598" y="2500885"/>
                </a:lnTo>
                <a:lnTo>
                  <a:pt x="0" y="2500885"/>
                </a:ln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15F5F77-00A8-45AC-96E1-49D156FA9D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5" r="30566" b="-4"/>
          <a:stretch/>
        </p:blipFill>
        <p:spPr>
          <a:xfrm>
            <a:off x="9597231" y="1691164"/>
            <a:ext cx="2594769" cy="2501837"/>
          </a:xfrm>
          <a:custGeom>
            <a:avLst/>
            <a:gdLst>
              <a:gd name="connsiteX0" fmla="*/ 1159248 w 2594769"/>
              <a:gd name="connsiteY0" fmla="*/ 0 h 2501837"/>
              <a:gd name="connsiteX1" fmla="*/ 2594769 w 2594769"/>
              <a:gd name="connsiteY1" fmla="*/ 0 h 2501837"/>
              <a:gd name="connsiteX2" fmla="*/ 2594769 w 2594769"/>
              <a:gd name="connsiteY2" fmla="*/ 2501837 h 2501837"/>
              <a:gd name="connsiteX3" fmla="*/ 0 w 2594769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769" h="2501837">
                <a:moveTo>
                  <a:pt x="1159248" y="0"/>
                </a:moveTo>
                <a:lnTo>
                  <a:pt x="2594769" y="0"/>
                </a:lnTo>
                <a:lnTo>
                  <a:pt x="2594769" y="2501837"/>
                </a:lnTo>
                <a:lnTo>
                  <a:pt x="0" y="2501837"/>
                </a:ln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EF3BA0-2EA7-41B0-B01F-50D0FA71E1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5" r="2" b="2"/>
          <a:stretch/>
        </p:blipFill>
        <p:spPr>
          <a:xfrm>
            <a:off x="7823674" y="4357117"/>
            <a:ext cx="4368327" cy="2500884"/>
          </a:xfrm>
          <a:custGeom>
            <a:avLst/>
            <a:gdLst>
              <a:gd name="connsiteX0" fmla="*/ 1717230 w 4368327"/>
              <a:gd name="connsiteY0" fmla="*/ 0 h 2500884"/>
              <a:gd name="connsiteX1" fmla="*/ 4368327 w 4368327"/>
              <a:gd name="connsiteY1" fmla="*/ 0 h 2500884"/>
              <a:gd name="connsiteX2" fmla="*/ 4368327 w 4368327"/>
              <a:gd name="connsiteY2" fmla="*/ 2500884 h 2500884"/>
              <a:gd name="connsiteX3" fmla="*/ 0 w 4368327"/>
              <a:gd name="connsiteY3" fmla="*/ 2500884 h 2500884"/>
              <a:gd name="connsiteX4" fmla="*/ 0 w 4368327"/>
              <a:gd name="connsiteY4" fmla="*/ 2500883 h 2500884"/>
              <a:gd name="connsiteX5" fmla="*/ 552186 w 4368327"/>
              <a:gd name="connsiteY5" fmla="*/ 2500883 h 2500884"/>
              <a:gd name="connsiteX6" fmla="*/ 558423 w 4368327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8327" h="2500884">
                <a:moveTo>
                  <a:pt x="1717230" y="0"/>
                </a:moveTo>
                <a:lnTo>
                  <a:pt x="4368327" y="0"/>
                </a:lnTo>
                <a:lnTo>
                  <a:pt x="4368327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09A6FA-C115-4341-B1B6-3EF7371A3C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25" t="3791" r="10826" b="38615"/>
          <a:stretch/>
        </p:blipFill>
        <p:spPr>
          <a:xfrm>
            <a:off x="4791075" y="4357117"/>
            <a:ext cx="4570758" cy="2500884"/>
          </a:xfrm>
          <a:custGeom>
            <a:avLst/>
            <a:gdLst>
              <a:gd name="connsiteX0" fmla="*/ 1717230 w 4570758"/>
              <a:gd name="connsiteY0" fmla="*/ 0 h 2500884"/>
              <a:gd name="connsiteX1" fmla="*/ 4570758 w 4570758"/>
              <a:gd name="connsiteY1" fmla="*/ 0 h 2500884"/>
              <a:gd name="connsiteX2" fmla="*/ 3411951 w 4570758"/>
              <a:gd name="connsiteY2" fmla="*/ 2500884 h 2500884"/>
              <a:gd name="connsiteX3" fmla="*/ 3405728 w 4570758"/>
              <a:gd name="connsiteY3" fmla="*/ 2500884 h 2500884"/>
              <a:gd name="connsiteX4" fmla="*/ 2215937 w 4570758"/>
              <a:gd name="connsiteY4" fmla="*/ 2500884 h 2500884"/>
              <a:gd name="connsiteX5" fmla="*/ 565892 w 4570758"/>
              <a:gd name="connsiteY5" fmla="*/ 2500884 h 2500884"/>
              <a:gd name="connsiteX6" fmla="*/ 0 w 4570758"/>
              <a:gd name="connsiteY6" fmla="*/ 2500884 h 2500884"/>
              <a:gd name="connsiteX7" fmla="*/ 0 w 4570758"/>
              <a:gd name="connsiteY7" fmla="*/ 2500883 h 2500884"/>
              <a:gd name="connsiteX8" fmla="*/ 552186 w 4570758"/>
              <a:gd name="connsiteY8" fmla="*/ 2500883 h 2500884"/>
              <a:gd name="connsiteX9" fmla="*/ 558423 w 4570758"/>
              <a:gd name="connsiteY9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0758" h="2500884">
                <a:moveTo>
                  <a:pt x="1717230" y="0"/>
                </a:moveTo>
                <a:lnTo>
                  <a:pt x="4570758" y="0"/>
                </a:lnTo>
                <a:lnTo>
                  <a:pt x="3411951" y="2500884"/>
                </a:lnTo>
                <a:lnTo>
                  <a:pt x="3405728" y="2500884"/>
                </a:lnTo>
                <a:lnTo>
                  <a:pt x="2215937" y="2500884"/>
                </a:lnTo>
                <a:lnTo>
                  <a:pt x="565892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BFA186-3C34-400A-90A9-191EE220A9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86" y="201635"/>
            <a:ext cx="2021633" cy="44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3726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AB3E0EF-1521-4C62-801A-6B49CC64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3766"/>
            <a:ext cx="10515600" cy="1225136"/>
          </a:xfrm>
        </p:spPr>
        <p:txBody>
          <a:bodyPr>
            <a:normAutofit/>
          </a:bodyPr>
          <a:lstStyle/>
          <a:p>
            <a:r>
              <a:rPr lang="de-CH" sz="3200" u="sng" dirty="0"/>
              <a:t>Rückblick und Ausblick Schulung 2019				Denis</a:t>
            </a:r>
          </a:p>
        </p:txBody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DEFD2014-7535-4EF2-808F-F045749C8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CE2ABFA-511A-4025-BAE6-B78013463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de-CH" sz="20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r>
              <a:rPr lang="en-US" sz="4000" b="1" dirty="0">
                <a:solidFill>
                  <a:srgbClr val="FFFFFF"/>
                </a:solidFill>
              </a:rPr>
              <a:t>Streaming</a:t>
            </a:r>
          </a:p>
          <a:p>
            <a:pPr marL="457200" lvl="1" indent="0">
              <a:buNone/>
            </a:pPr>
            <a:r>
              <a:rPr lang="en-US" sz="4000" b="1" dirty="0" err="1">
                <a:solidFill>
                  <a:srgbClr val="FFFFFF"/>
                </a:solidFill>
              </a:rPr>
              <a:t>Yamming</a:t>
            </a:r>
            <a:endParaRPr lang="en-US" sz="4000" b="1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r>
              <a:rPr lang="en-US" sz="4000" b="1" dirty="0" err="1">
                <a:solidFill>
                  <a:srgbClr val="FFFFFF"/>
                </a:solidFill>
              </a:rPr>
              <a:t>exklusive</a:t>
            </a:r>
            <a:r>
              <a:rPr lang="en-US" sz="4000" b="1" dirty="0">
                <a:solidFill>
                  <a:srgbClr val="FFFFFF"/>
                </a:solidFill>
              </a:rPr>
              <a:t> </a:t>
            </a:r>
            <a:r>
              <a:rPr lang="en-US" sz="4000" b="1" dirty="0" err="1">
                <a:solidFill>
                  <a:srgbClr val="FFFFFF"/>
                </a:solidFill>
              </a:rPr>
              <a:t>Inhalte</a:t>
            </a:r>
            <a:r>
              <a:rPr lang="en-US" sz="4000" b="1" dirty="0">
                <a:solidFill>
                  <a:srgbClr val="FFFFFF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sz="4000" b="1" dirty="0">
                <a:solidFill>
                  <a:srgbClr val="FFFFFF"/>
                </a:solidFill>
                <a:hlinkClick r:id="rId3"/>
              </a:rPr>
              <a:t>#academy</a:t>
            </a:r>
            <a:endParaRPr lang="en-US" sz="4000" b="1" dirty="0">
              <a:solidFill>
                <a:srgbClr val="FFFFFF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A5249A9-9A3D-4E2A-847A-32B64920A9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68" r="3" b="26052"/>
          <a:stretch/>
        </p:blipFill>
        <p:spPr>
          <a:xfrm>
            <a:off x="6587330" y="1691641"/>
            <a:ext cx="4004406" cy="2500885"/>
          </a:xfrm>
          <a:custGeom>
            <a:avLst/>
            <a:gdLst>
              <a:gd name="connsiteX0" fmla="*/ 1158807 w 4004406"/>
              <a:gd name="connsiteY0" fmla="*/ 0 h 2500885"/>
              <a:gd name="connsiteX1" fmla="*/ 4004406 w 4004406"/>
              <a:gd name="connsiteY1" fmla="*/ 0 h 2500885"/>
              <a:gd name="connsiteX2" fmla="*/ 2845598 w 4004406"/>
              <a:gd name="connsiteY2" fmla="*/ 2500885 h 2500885"/>
              <a:gd name="connsiteX3" fmla="*/ 0 w 4004406"/>
              <a:gd name="connsiteY3" fmla="*/ 2500885 h 250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4406" h="2500885">
                <a:moveTo>
                  <a:pt x="1158807" y="0"/>
                </a:moveTo>
                <a:lnTo>
                  <a:pt x="4004406" y="0"/>
                </a:lnTo>
                <a:lnTo>
                  <a:pt x="2845598" y="2500885"/>
                </a:lnTo>
                <a:lnTo>
                  <a:pt x="0" y="2500885"/>
                </a:lnTo>
                <a:close/>
              </a:path>
            </a:pathLst>
          </a:cu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C765F5-3E06-4BD0-A488-7751D54826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t="1" r="30150" b="1"/>
          <a:stretch/>
        </p:blipFill>
        <p:spPr>
          <a:xfrm>
            <a:off x="9597231" y="1691164"/>
            <a:ext cx="2594769" cy="2501837"/>
          </a:xfrm>
          <a:custGeom>
            <a:avLst/>
            <a:gdLst>
              <a:gd name="connsiteX0" fmla="*/ 1159248 w 2594769"/>
              <a:gd name="connsiteY0" fmla="*/ 0 h 2501837"/>
              <a:gd name="connsiteX1" fmla="*/ 2594769 w 2594769"/>
              <a:gd name="connsiteY1" fmla="*/ 0 h 2501837"/>
              <a:gd name="connsiteX2" fmla="*/ 2594769 w 2594769"/>
              <a:gd name="connsiteY2" fmla="*/ 2501837 h 2501837"/>
              <a:gd name="connsiteX3" fmla="*/ 0 w 2594769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4769" h="2501837">
                <a:moveTo>
                  <a:pt x="1159248" y="0"/>
                </a:moveTo>
                <a:lnTo>
                  <a:pt x="2594769" y="0"/>
                </a:lnTo>
                <a:lnTo>
                  <a:pt x="2594769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3FC868-E40D-462D-88A4-2F6AEE2430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" t="10788" r="123" b="10788"/>
          <a:stretch/>
        </p:blipFill>
        <p:spPr>
          <a:xfrm>
            <a:off x="7823674" y="4357117"/>
            <a:ext cx="4368327" cy="2500884"/>
          </a:xfrm>
          <a:custGeom>
            <a:avLst/>
            <a:gdLst>
              <a:gd name="connsiteX0" fmla="*/ 1717230 w 4368327"/>
              <a:gd name="connsiteY0" fmla="*/ 0 h 2500884"/>
              <a:gd name="connsiteX1" fmla="*/ 4368327 w 4368327"/>
              <a:gd name="connsiteY1" fmla="*/ 0 h 2500884"/>
              <a:gd name="connsiteX2" fmla="*/ 4368327 w 4368327"/>
              <a:gd name="connsiteY2" fmla="*/ 2500884 h 2500884"/>
              <a:gd name="connsiteX3" fmla="*/ 0 w 4368327"/>
              <a:gd name="connsiteY3" fmla="*/ 2500884 h 2500884"/>
              <a:gd name="connsiteX4" fmla="*/ 0 w 4368327"/>
              <a:gd name="connsiteY4" fmla="*/ 2500883 h 2500884"/>
              <a:gd name="connsiteX5" fmla="*/ 552186 w 4368327"/>
              <a:gd name="connsiteY5" fmla="*/ 2500883 h 2500884"/>
              <a:gd name="connsiteX6" fmla="*/ 558423 w 4368327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68327" h="2500884">
                <a:moveTo>
                  <a:pt x="1717230" y="0"/>
                </a:moveTo>
                <a:lnTo>
                  <a:pt x="4368327" y="0"/>
                </a:lnTo>
                <a:lnTo>
                  <a:pt x="4368327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8208F3B-69F8-4D65-BE78-678037A36F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" t="-1664" r="-925" b="35343"/>
          <a:stretch/>
        </p:blipFill>
        <p:spPr>
          <a:xfrm>
            <a:off x="4791075" y="4357117"/>
            <a:ext cx="4570758" cy="2500884"/>
          </a:xfrm>
          <a:custGeom>
            <a:avLst/>
            <a:gdLst>
              <a:gd name="connsiteX0" fmla="*/ 1717230 w 4570758"/>
              <a:gd name="connsiteY0" fmla="*/ 0 h 2500884"/>
              <a:gd name="connsiteX1" fmla="*/ 4570758 w 4570758"/>
              <a:gd name="connsiteY1" fmla="*/ 0 h 2500884"/>
              <a:gd name="connsiteX2" fmla="*/ 3411951 w 4570758"/>
              <a:gd name="connsiteY2" fmla="*/ 2500884 h 2500884"/>
              <a:gd name="connsiteX3" fmla="*/ 3405728 w 4570758"/>
              <a:gd name="connsiteY3" fmla="*/ 2500884 h 2500884"/>
              <a:gd name="connsiteX4" fmla="*/ 2215937 w 4570758"/>
              <a:gd name="connsiteY4" fmla="*/ 2500884 h 2500884"/>
              <a:gd name="connsiteX5" fmla="*/ 565892 w 4570758"/>
              <a:gd name="connsiteY5" fmla="*/ 2500884 h 2500884"/>
              <a:gd name="connsiteX6" fmla="*/ 0 w 4570758"/>
              <a:gd name="connsiteY6" fmla="*/ 2500884 h 2500884"/>
              <a:gd name="connsiteX7" fmla="*/ 0 w 4570758"/>
              <a:gd name="connsiteY7" fmla="*/ 2500883 h 2500884"/>
              <a:gd name="connsiteX8" fmla="*/ 552186 w 4570758"/>
              <a:gd name="connsiteY8" fmla="*/ 2500883 h 2500884"/>
              <a:gd name="connsiteX9" fmla="*/ 558423 w 4570758"/>
              <a:gd name="connsiteY9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70758" h="2500884">
                <a:moveTo>
                  <a:pt x="1717230" y="0"/>
                </a:moveTo>
                <a:lnTo>
                  <a:pt x="4570758" y="0"/>
                </a:lnTo>
                <a:lnTo>
                  <a:pt x="3411951" y="2500884"/>
                </a:lnTo>
                <a:lnTo>
                  <a:pt x="3405728" y="2500884"/>
                </a:lnTo>
                <a:lnTo>
                  <a:pt x="2215937" y="2500884"/>
                </a:lnTo>
                <a:lnTo>
                  <a:pt x="565892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ABFA186-3C34-400A-90A9-191EE220A9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86" y="201635"/>
            <a:ext cx="2021633" cy="44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7495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69</Words>
  <Application>Microsoft Office PowerPoint</Application>
  <PresentationFormat>Широкоэкранный</PresentationFormat>
  <Paragraphs>32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Rückblick und Ausblick Schulung 2019    Denis</vt:lpstr>
      <vt:lpstr>Rückblick und Ausblick Schulung 2019    Denis</vt:lpstr>
      <vt:lpstr>Rückblick und Ausblick Schulung 2019    Denis</vt:lpstr>
      <vt:lpstr>Rückblick und Ausblick Schulung 2019    Denis</vt:lpstr>
      <vt:lpstr>Rückblick und Ausblick Schulung 2019    Denis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Rückblick und Ausblick Schulung 2019    Denis</dc:title>
  <dc:creator>datkach@G17.local</dc:creator>
  <cp:lastModifiedBy>datkach@G17.local</cp:lastModifiedBy>
  <cp:revision>14</cp:revision>
  <dcterms:created xsi:type="dcterms:W3CDTF">2019-04-11T14:18:36Z</dcterms:created>
  <dcterms:modified xsi:type="dcterms:W3CDTF">2019-04-11T15:57:39Z</dcterms:modified>
</cp:coreProperties>
</file>